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2" r:id="rId5"/>
  </p:sldMasterIdLst>
  <p:notesMasterIdLst>
    <p:notesMasterId r:id="rId28"/>
  </p:notesMasterIdLst>
  <p:handoutMasterIdLst>
    <p:handoutMasterId r:id="rId29"/>
  </p:handoutMasterIdLst>
  <p:sldIdLst>
    <p:sldId id="256" r:id="rId6"/>
    <p:sldId id="257" r:id="rId7"/>
    <p:sldId id="290" r:id="rId8"/>
    <p:sldId id="273" r:id="rId9"/>
    <p:sldId id="281" r:id="rId10"/>
    <p:sldId id="271" r:id="rId11"/>
    <p:sldId id="272" r:id="rId12"/>
    <p:sldId id="274" r:id="rId13"/>
    <p:sldId id="282" r:id="rId14"/>
    <p:sldId id="288" r:id="rId15"/>
    <p:sldId id="289" r:id="rId16"/>
    <p:sldId id="275" r:id="rId17"/>
    <p:sldId id="283" r:id="rId18"/>
    <p:sldId id="284" r:id="rId19"/>
    <p:sldId id="285" r:id="rId20"/>
    <p:sldId id="286" r:id="rId21"/>
    <p:sldId id="287" r:id="rId22"/>
    <p:sldId id="278" r:id="rId23"/>
    <p:sldId id="277" r:id="rId24"/>
    <p:sldId id="276" r:id="rId25"/>
    <p:sldId id="280" r:id="rId26"/>
    <p:sldId id="269" r:id="rId27"/>
  </p:sldIdLst>
  <p:sldSz cx="9144000" cy="5143500" type="screen16x9"/>
  <p:notesSz cx="7010400" cy="9236075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1pPr>
    <a:lvl2pPr marL="389626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2pPr>
    <a:lvl3pPr marL="779252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3pPr>
    <a:lvl4pPr marL="1168878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4pPr>
    <a:lvl5pPr marL="1558503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5pPr>
    <a:lvl6pPr marL="1948129" algn="l" defTabSz="779252" rtl="0" eaLnBrk="1" latinLnBrk="0" hangingPunct="1"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6pPr>
    <a:lvl7pPr marL="2337755" algn="l" defTabSz="779252" rtl="0" eaLnBrk="1" latinLnBrk="0" hangingPunct="1"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7pPr>
    <a:lvl8pPr marL="2727381" algn="l" defTabSz="779252" rtl="0" eaLnBrk="1" latinLnBrk="0" hangingPunct="1"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8pPr>
    <a:lvl9pPr marL="3117007" algn="l" defTabSz="779252" rtl="0" eaLnBrk="1" latinLnBrk="0" hangingPunct="1"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532" userDrawn="1">
          <p15:clr>
            <a:srgbClr val="A4A3A4"/>
          </p15:clr>
        </p15:guide>
        <p15:guide id="4" orient="horz" pos="2748" userDrawn="1">
          <p15:clr>
            <a:srgbClr val="A4A3A4"/>
          </p15:clr>
        </p15:guide>
        <p15:guide id="5" orient="horz" pos="3888">
          <p15:clr>
            <a:srgbClr val="A4A3A4"/>
          </p15:clr>
        </p15:guide>
        <p15:guide id="11" pos="5760" userDrawn="1">
          <p15:clr>
            <a:srgbClr val="A4A3A4"/>
          </p15:clr>
        </p15:guide>
        <p15:guide id="15" pos="6144">
          <p15:clr>
            <a:srgbClr val="A4A3A4"/>
          </p15:clr>
        </p15:guide>
        <p15:guide id="16" orient="horz" pos="276" userDrawn="1">
          <p15:clr>
            <a:srgbClr val="A4A3A4"/>
          </p15:clr>
        </p15:guide>
        <p15:guide id="20" pos="2736" userDrawn="1">
          <p15:clr>
            <a:srgbClr val="A4A3A4"/>
          </p15:clr>
        </p15:guide>
        <p15:guide id="21" pos="5688" userDrawn="1">
          <p15:clr>
            <a:srgbClr val="A4A3A4"/>
          </p15:clr>
        </p15:guide>
        <p15:guide id="22" orient="horz" pos="1956" userDrawn="1">
          <p15:clr>
            <a:srgbClr val="A4A3A4"/>
          </p15:clr>
        </p15:guide>
        <p15:guide id="26" orient="horz" pos="3036" userDrawn="1">
          <p15:clr>
            <a:srgbClr val="A4A3A4"/>
          </p15:clr>
        </p15:guide>
        <p15:guide id="27" orient="horz" pos="1644" userDrawn="1">
          <p15:clr>
            <a:srgbClr val="A4A3A4"/>
          </p15:clr>
        </p15:guide>
        <p15:guide id="28" orient="horz" pos="1860" userDrawn="1">
          <p15:clr>
            <a:srgbClr val="A4A3A4"/>
          </p15:clr>
        </p15:guide>
        <p15:guide id="29" pos="2880" userDrawn="1">
          <p15:clr>
            <a:srgbClr val="A4A3A4"/>
          </p15:clr>
        </p15:guide>
        <p15:guide id="31" orient="horz" pos="804" userDrawn="1">
          <p15:clr>
            <a:srgbClr val="A4A3A4"/>
          </p15:clr>
        </p15:guide>
        <p15:guide id="32" pos="5448" userDrawn="1">
          <p15:clr>
            <a:srgbClr val="A4A3A4"/>
          </p15:clr>
        </p15:guide>
        <p15:guide id="33" pos="480" userDrawn="1">
          <p15:clr>
            <a:srgbClr val="A4A3A4"/>
          </p15:clr>
        </p15:guide>
        <p15:guide id="34" pos="336" userDrawn="1">
          <p15:clr>
            <a:srgbClr val="A4A3A4"/>
          </p15:clr>
        </p15:guide>
        <p15:guide id="35" orient="horz" pos="348" userDrawn="1">
          <p15:clr>
            <a:srgbClr val="A4A3A4"/>
          </p15:clr>
        </p15:guide>
        <p15:guide id="36" orient="horz" pos="2169">
          <p15:clr>
            <a:srgbClr val="A4A3A4"/>
          </p15:clr>
        </p15:guide>
        <p15:guide id="37" orient="horz" pos="3239">
          <p15:clr>
            <a:srgbClr val="A4A3A4"/>
          </p15:clr>
        </p15:guide>
        <p15:guide id="38" orient="horz" pos="606">
          <p15:clr>
            <a:srgbClr val="A4A3A4"/>
          </p15:clr>
        </p15:guide>
        <p15:guide id="39" orient="horz" pos="2772">
          <p15:clr>
            <a:srgbClr val="A4A3A4"/>
          </p15:clr>
        </p15:guide>
        <p15:guide id="40" pos="5759">
          <p15:clr>
            <a:srgbClr val="A4A3A4"/>
          </p15:clr>
        </p15:guide>
        <p15:guide id="41" pos="5700">
          <p15:clr>
            <a:srgbClr val="A4A3A4"/>
          </p15:clr>
        </p15:guide>
        <p15:guide id="42" pos="2944">
          <p15:clr>
            <a:srgbClr val="A4A3A4"/>
          </p15:clr>
        </p15:guide>
        <p15:guide id="43" pos="4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2F2F2"/>
    <a:srgbClr val="FFCC00"/>
    <a:srgbClr val="00CCFF"/>
    <a:srgbClr val="00008C"/>
    <a:srgbClr val="001EFF"/>
    <a:srgbClr val="F46E00"/>
    <a:srgbClr val="9AF7FF"/>
    <a:srgbClr val="D9D9D9"/>
    <a:srgbClr val="2C2D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2838" autoAdjust="0"/>
  </p:normalViewPr>
  <p:slideViewPr>
    <p:cSldViewPr snapToGrid="0">
      <p:cViewPr>
        <p:scale>
          <a:sx n="108" d="100"/>
          <a:sy n="108" d="100"/>
        </p:scale>
        <p:origin x="-288" y="210"/>
      </p:cViewPr>
      <p:guideLst>
        <p:guide orient="horz" pos="2532"/>
        <p:guide orient="horz" pos="2748"/>
        <p:guide orient="horz" pos="3888"/>
        <p:guide orient="horz" pos="276"/>
        <p:guide orient="horz" pos="1956"/>
        <p:guide orient="horz" pos="3036"/>
        <p:guide orient="horz" pos="1644"/>
        <p:guide orient="horz" pos="1860"/>
        <p:guide orient="horz" pos="804"/>
        <p:guide orient="horz" pos="348"/>
        <p:guide orient="horz" pos="2169"/>
        <p:guide orient="horz" pos="3239"/>
        <p:guide orient="horz" pos="606"/>
        <p:guide orient="horz" pos="2772"/>
        <p:guide pos="5760"/>
        <p:guide pos="6144"/>
        <p:guide pos="2736"/>
        <p:guide pos="5688"/>
        <p:guide pos="2880"/>
        <p:guide pos="5448"/>
        <p:guide pos="480"/>
        <p:guide pos="336"/>
        <p:guide pos="5759"/>
        <p:guide pos="5700"/>
        <p:guide pos="2944"/>
        <p:guide pos="4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66" y="-120"/>
      </p:cViewPr>
      <p:guideLst>
        <p:guide orient="horz" pos="2909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3047645" cy="45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335" tIns="43666" rIns="87335" bIns="43666" numCol="1" anchor="t" anchorCtr="0" compatLnSpc="1">
            <a:prstTxWarp prst="textNoShape">
              <a:avLst/>
            </a:prstTxWarp>
          </a:bodyPr>
          <a:lstStyle>
            <a:lvl1pPr algn="l" defTabSz="873824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756" y="2"/>
            <a:ext cx="3047644" cy="45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335" tIns="43666" rIns="87335" bIns="43666" numCol="1" anchor="t" anchorCtr="0" compatLnSpc="1">
            <a:prstTxWarp prst="textNoShape">
              <a:avLst/>
            </a:prstTxWarp>
          </a:bodyPr>
          <a:lstStyle>
            <a:lvl1pPr algn="r" defTabSz="873824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781867"/>
            <a:ext cx="3047645" cy="45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335" tIns="43666" rIns="87335" bIns="43666" numCol="1" anchor="b" anchorCtr="0" compatLnSpc="1">
            <a:prstTxWarp prst="textNoShape">
              <a:avLst/>
            </a:prstTxWarp>
          </a:bodyPr>
          <a:lstStyle>
            <a:lvl1pPr algn="l" defTabSz="873824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756" y="8781867"/>
            <a:ext cx="3047644" cy="45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335" tIns="43666" rIns="87335" bIns="43666" numCol="1" anchor="b" anchorCtr="0" compatLnSpc="1">
            <a:prstTxWarp prst="textNoShape">
              <a:avLst/>
            </a:prstTxWarp>
          </a:bodyPr>
          <a:lstStyle>
            <a:lvl1pPr algn="r" defTabSz="873824">
              <a:defRPr sz="1100" smtClean="0"/>
            </a:lvl1pPr>
          </a:lstStyle>
          <a:p>
            <a:pPr>
              <a:defRPr/>
            </a:pPr>
            <a:fld id="{DA6835A3-9366-4C20-B248-0AC9C46AA6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723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0"/>
            <a:ext cx="3036205" cy="46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989" tIns="44493" rIns="88989" bIns="44493" numCol="1" anchor="t" anchorCtr="0" compatLnSpc="1">
            <a:prstTxWarp prst="textNoShape">
              <a:avLst/>
            </a:prstTxWarp>
          </a:bodyPr>
          <a:lstStyle>
            <a:lvl1pPr algn="l" defTabSz="889540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3" y="0"/>
            <a:ext cx="3036205" cy="46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989" tIns="44493" rIns="88989" bIns="44493" numCol="1" anchor="t" anchorCtr="0" compatLnSpc="1">
            <a:prstTxWarp prst="textNoShape">
              <a:avLst/>
            </a:prstTxWarp>
          </a:bodyPr>
          <a:lstStyle>
            <a:lvl1pPr algn="r" defTabSz="889540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7038" y="693738"/>
            <a:ext cx="6156325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9407" y="4387248"/>
            <a:ext cx="5611588" cy="415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989" tIns="44493" rIns="88989" bIns="444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8775968"/>
            <a:ext cx="3036205" cy="458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989" tIns="44493" rIns="88989" bIns="44493" numCol="1" anchor="b" anchorCtr="0" compatLnSpc="1">
            <a:prstTxWarp prst="textNoShape">
              <a:avLst/>
            </a:prstTxWarp>
          </a:bodyPr>
          <a:lstStyle>
            <a:lvl1pPr algn="l" defTabSz="889540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3" y="8775968"/>
            <a:ext cx="3036205" cy="458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989" tIns="44493" rIns="88989" bIns="44493" numCol="1" anchor="b" anchorCtr="0" compatLnSpc="1">
            <a:prstTxWarp prst="textNoShape">
              <a:avLst/>
            </a:prstTxWarp>
          </a:bodyPr>
          <a:lstStyle>
            <a:lvl1pPr algn="r" defTabSz="889540">
              <a:defRPr sz="1100" smtClean="0"/>
            </a:lvl1pPr>
          </a:lstStyle>
          <a:p>
            <a:pPr>
              <a:defRPr/>
            </a:pPr>
            <a:fld id="{C0C428FF-E08F-45DE-BAC9-258D4444EC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49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ヒラギノ角ゴ Pro W3" pitchFamily="124" charset="-128"/>
        <a:cs typeface="Geneva" pitchFamily="34" charset="0"/>
      </a:defRPr>
    </a:lvl1pPr>
    <a:lvl2pPr marL="389626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ヒラギノ角ゴ Pro W3" pitchFamily="124" charset="-128"/>
        <a:cs typeface="Geneva" pitchFamily="34" charset="0"/>
      </a:defRPr>
    </a:lvl2pPr>
    <a:lvl3pPr marL="779252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ヒラギノ角ゴ Pro W3" pitchFamily="124" charset="-128"/>
        <a:cs typeface="Geneva" pitchFamily="34" charset="0"/>
      </a:defRPr>
    </a:lvl3pPr>
    <a:lvl4pPr marL="116887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ヒラギノ角ゴ Pro W3" pitchFamily="124" charset="-128"/>
        <a:cs typeface="Geneva" pitchFamily="34" charset="0"/>
      </a:defRPr>
    </a:lvl4pPr>
    <a:lvl5pPr marL="155850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ヒラギノ角ゴ Pro W3" pitchFamily="124" charset="-128"/>
        <a:cs typeface="Geneva" pitchFamily="34" charset="0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C428FF-E08F-45DE-BAC9-258D4444EC1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631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C428FF-E08F-45DE-BAC9-258D4444EC1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27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C428FF-E08F-45DE-BAC9-258D4444EC1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051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C428FF-E08F-45DE-BAC9-258D4444EC1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82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C428FF-E08F-45DE-BAC9-258D4444EC1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027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C:\Users\10630824\Desktop\Microot template\poly.e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3099"/>
            <a:ext cx="9153331" cy="46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48105" y="3230193"/>
            <a:ext cx="5556738" cy="221456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1600" b="0" i="0">
                <a:solidFill>
                  <a:srgbClr val="ED8B00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8105" y="2269550"/>
            <a:ext cx="5561624" cy="430887"/>
          </a:xfr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>
              <a:defRPr sz="2700" b="0" i="0">
                <a:solidFill>
                  <a:srgbClr val="2C2D8B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9817" y="4577667"/>
            <a:ext cx="1369306" cy="25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42" y="208916"/>
            <a:ext cx="833532" cy="65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05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189" y="940222"/>
            <a:ext cx="8615227" cy="37250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878" y="240427"/>
            <a:ext cx="8024283" cy="384721"/>
          </a:xfrm>
          <a:noFill/>
          <a:ln>
            <a:noFill/>
          </a:ln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3" descr="C:\Users\10630824\Desktop\Microot template\corners (3)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377" y="3907747"/>
            <a:ext cx="1430176" cy="16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8499435" y="4824116"/>
            <a:ext cx="3647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5957C0-C9FD-924F-A662-3B71DAE40C56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cs typeface="Calibri Light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cs typeface="Calibri Light"/>
            </a:endParaRPr>
          </a:p>
        </p:txBody>
      </p:sp>
      <p:pic>
        <p:nvPicPr>
          <p:cNvPr id="8" name="Picture 4" descr="C:\Users\10630824\Desktop\Microot template\corners (2)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392" y="-30236"/>
            <a:ext cx="688705" cy="69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43291" y="681005"/>
            <a:ext cx="7964402" cy="188523"/>
          </a:xfrm>
        </p:spPr>
        <p:txBody>
          <a:bodyPr/>
          <a:lstStyle>
            <a:lvl1pPr marL="0" indent="0">
              <a:buNone/>
              <a:defRPr sz="1200" b="0" baseline="0">
                <a:solidFill>
                  <a:srgbClr val="ED8B00"/>
                </a:solidFill>
              </a:defRPr>
            </a:lvl1pPr>
          </a:lstStyle>
          <a:p>
            <a:pPr lvl="0"/>
            <a:r>
              <a:rPr lang="en-US" dirty="0"/>
              <a:t>Secondary title place holder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086252" y="4849624"/>
            <a:ext cx="2959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5" y="4703235"/>
            <a:ext cx="516534" cy="4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0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677" y="971550"/>
            <a:ext cx="4290646" cy="36576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2677" y="971550"/>
            <a:ext cx="4290646" cy="36576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3" descr="C:\Users\10630824\Desktop\Microot template\corners (3)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377" y="3907747"/>
            <a:ext cx="1430176" cy="16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8499435" y="4824116"/>
            <a:ext cx="3647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5957C0-C9FD-924F-A662-3B71DAE40C56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cs typeface="Calibri Light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cs typeface="Calibri Light"/>
            </a:endParaRPr>
          </a:p>
        </p:txBody>
      </p:sp>
      <p:pic>
        <p:nvPicPr>
          <p:cNvPr id="9" name="Picture 4" descr="C:\Users\10630824\Desktop\Microot template\corners (2)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392" y="-30236"/>
            <a:ext cx="688705" cy="69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3086252" y="4849624"/>
            <a:ext cx="2959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5" y="4703235"/>
            <a:ext cx="516534" cy="4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C:\Users\10630824\Desktop\Microot template\poly.e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32" y="456328"/>
            <a:ext cx="9153331" cy="46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8105" y="2269550"/>
            <a:ext cx="5561624" cy="430887"/>
          </a:xfr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>
              <a:defRPr sz="2700" b="0" i="0">
                <a:solidFill>
                  <a:srgbClr val="2C2D8B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53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3" descr="C:\Users\10630824\Desktop\Microot template\corners (3)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377" y="3907747"/>
            <a:ext cx="1430176" cy="16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8483655" y="4824116"/>
            <a:ext cx="3962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5957C0-C9FD-924F-A662-3B71DAE40C56}" type="slidenum">
              <a:rPr kumimoji="0" lang="uk-UA" sz="1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cs typeface="Calibri Light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cs typeface="Calibri Light"/>
            </a:endParaRPr>
          </a:p>
        </p:txBody>
      </p:sp>
      <p:pic>
        <p:nvPicPr>
          <p:cNvPr id="7" name="Picture 4" descr="C:\Users\10630824\Desktop\Microot template\corners (2)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392" y="-30236"/>
            <a:ext cx="688705" cy="69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3086252" y="4849624"/>
            <a:ext cx="2959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5" y="4703235"/>
            <a:ext cx="516534" cy="4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43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14E39C5E-3938-484F-9F2C-43A53F2F2C23}" type="datetimeFigureOut">
              <a:rPr lang="en-US" smtClean="0"/>
              <a:t>09/12/2020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F87D1DA-C60F-764E-8590-C8E0B173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62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258189" y="731070"/>
            <a:ext cx="8615227" cy="393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269878" y="240427"/>
            <a:ext cx="8594260" cy="3847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86252" y="4849624"/>
            <a:ext cx="2959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pic>
        <p:nvPicPr>
          <p:cNvPr id="1027" name="Picture 3" descr="C:\Users\10630824\Desktop\Microot template\corners (3)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377" y="3907747"/>
            <a:ext cx="1430176" cy="16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8483655" y="4824116"/>
            <a:ext cx="3962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5957C0-C9FD-924F-A662-3B71DAE40C56}" type="slidenum">
              <a:rPr kumimoji="0" lang="uk-UA" sz="1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28" name="Picture 4" descr="C:\Users\10630824\Desktop\Microot template\corners (2)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8304" y="-37324"/>
            <a:ext cx="688705" cy="69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5" y="4703235"/>
            <a:ext cx="516534" cy="4078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3" r:id="rId3"/>
    <p:sldLayoutId id="2147483680" r:id="rId4"/>
    <p:sldLayoutId id="2147483665" r:id="rId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b="0" i="0" baseline="0">
          <a:solidFill>
            <a:srgbClr val="2C2D8B"/>
          </a:solidFill>
          <a:latin typeface="Calibri Light"/>
          <a:ea typeface="+mj-ea"/>
          <a:cs typeface="Calibri Light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389626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779252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168878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1558503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146110" indent="-146110" algn="l" defTabSz="1566621" rtl="0" eaLnBrk="1" fontAlgn="base" hangingPunct="1">
        <a:spcBef>
          <a:spcPct val="75000"/>
        </a:spcBef>
        <a:spcAft>
          <a:spcPct val="0"/>
        </a:spcAft>
        <a:buClrTx/>
        <a:buFont typeface="Wingdings" charset="2"/>
        <a:buChar char="§"/>
        <a:defRPr sz="1600" b="0" i="0">
          <a:solidFill>
            <a:srgbClr val="000000"/>
          </a:solidFill>
          <a:latin typeface="Calibri Light"/>
          <a:ea typeface="+mn-ea"/>
          <a:cs typeface="Calibri Light"/>
        </a:defRPr>
      </a:lvl1pPr>
      <a:lvl2pPr marL="293573" indent="-146110" algn="l" defTabSz="1566621" rtl="0" eaLnBrk="1" fontAlgn="base" hangingPunct="1">
        <a:spcBef>
          <a:spcPct val="25000"/>
        </a:spcBef>
        <a:spcAft>
          <a:spcPct val="0"/>
        </a:spcAft>
        <a:buClrTx/>
        <a:buSzPct val="80000"/>
        <a:buFont typeface="Wingdings" charset="2"/>
        <a:buChar char="§"/>
        <a:defRPr sz="1600" b="0" i="0">
          <a:solidFill>
            <a:srgbClr val="000000"/>
          </a:solidFill>
          <a:latin typeface="Calibri Light"/>
          <a:ea typeface="+mn-ea"/>
          <a:cs typeface="Calibri Light"/>
        </a:defRPr>
      </a:lvl2pPr>
      <a:lvl3pPr marL="441035" indent="-146110" algn="l" defTabSz="1566621" rtl="0" eaLnBrk="1" fontAlgn="base" hangingPunct="1">
        <a:spcBef>
          <a:spcPct val="25000"/>
        </a:spcBef>
        <a:spcAft>
          <a:spcPct val="0"/>
        </a:spcAft>
        <a:buClrTx/>
        <a:buSzPct val="70000"/>
        <a:buFont typeface="Wingdings" charset="2"/>
        <a:buChar char="§"/>
        <a:defRPr sz="1600" b="0" i="0">
          <a:solidFill>
            <a:srgbClr val="000000"/>
          </a:solidFill>
          <a:latin typeface="Calibri Light"/>
          <a:ea typeface="+mn-ea"/>
          <a:cs typeface="Calibri Light"/>
        </a:defRPr>
      </a:lvl3pPr>
      <a:lvl4pPr marL="584439" indent="-142052" algn="l" defTabSz="1566621" rtl="0" eaLnBrk="1" fontAlgn="base" hangingPunct="1">
        <a:spcBef>
          <a:spcPct val="25000"/>
        </a:spcBef>
        <a:spcAft>
          <a:spcPct val="0"/>
        </a:spcAft>
        <a:buClrTx/>
        <a:buFont typeface="Arial"/>
        <a:buChar char="•"/>
        <a:defRPr sz="1600" b="0" i="0">
          <a:solidFill>
            <a:srgbClr val="000000"/>
          </a:solidFill>
          <a:latin typeface="Calibri Light"/>
          <a:ea typeface="+mn-ea"/>
          <a:cs typeface="Calibri Light"/>
        </a:defRPr>
      </a:lvl4pPr>
      <a:lvl5pPr marL="726490" indent="-140698" algn="l" defTabSz="1566621" rtl="0" eaLnBrk="1" fontAlgn="base" hangingPunct="1">
        <a:spcBef>
          <a:spcPct val="25000"/>
        </a:spcBef>
        <a:spcAft>
          <a:spcPct val="0"/>
        </a:spcAft>
        <a:buClrTx/>
        <a:buFont typeface="Arial"/>
        <a:buChar char="•"/>
        <a:defRPr sz="1600" b="0" i="0">
          <a:solidFill>
            <a:srgbClr val="000000"/>
          </a:solidFill>
          <a:latin typeface="Calibri Light"/>
          <a:ea typeface="+mn-ea"/>
          <a:cs typeface="Calibri Light"/>
        </a:defRPr>
      </a:lvl5pPr>
      <a:lvl6pPr marL="1116116" indent="-140698" algn="l" defTabSz="1566621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200">
          <a:solidFill>
            <a:srgbClr val="53565A"/>
          </a:solidFill>
          <a:latin typeface="+mn-lt"/>
          <a:ea typeface="+mn-ea"/>
          <a:cs typeface="+mn-cs"/>
        </a:defRPr>
      </a:lvl6pPr>
      <a:lvl7pPr marL="1505742" indent="-140698" algn="l" defTabSz="1566621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200">
          <a:solidFill>
            <a:srgbClr val="53565A"/>
          </a:solidFill>
          <a:latin typeface="+mn-lt"/>
          <a:ea typeface="+mn-ea"/>
          <a:cs typeface="+mn-cs"/>
        </a:defRPr>
      </a:lvl7pPr>
      <a:lvl8pPr marL="1895368" indent="-140698" algn="l" defTabSz="1566621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200">
          <a:solidFill>
            <a:srgbClr val="53565A"/>
          </a:solidFill>
          <a:latin typeface="+mn-lt"/>
          <a:ea typeface="+mn-ea"/>
          <a:cs typeface="+mn-cs"/>
        </a:defRPr>
      </a:lvl8pPr>
      <a:lvl9pPr marL="2284994" indent="-140698" algn="l" defTabSz="1566621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2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045" y="1639923"/>
            <a:ext cx="2031269" cy="184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3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48105" y="2269550"/>
            <a:ext cx="5561624" cy="415498"/>
          </a:xfrm>
        </p:spPr>
        <p:txBody>
          <a:bodyPr/>
          <a:lstStyle/>
          <a:p>
            <a:pPr algn="ctr"/>
            <a:r>
              <a:rPr lang="en-US" dirty="0" smtClean="0"/>
              <a:t>GENERAL INSURANCE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60584" y="3230193"/>
            <a:ext cx="5577205" cy="221456"/>
          </a:xfrm>
        </p:spPr>
        <p:txBody>
          <a:bodyPr/>
          <a:lstStyle/>
          <a:p>
            <a:r>
              <a:rPr lang="en-US" sz="1400" dirty="0" smtClean="0">
                <a:solidFill>
                  <a:srgbClr val="000000"/>
                </a:solidFill>
              </a:rPr>
              <a:t>TEAM MEMBERS: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723898"/>
              </p:ext>
            </p:extLst>
          </p:nvPr>
        </p:nvGraphicFramePr>
        <p:xfrm>
          <a:off x="1099039" y="3581888"/>
          <a:ext cx="61341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77307"/>
                <a:gridCol w="305679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Divya Harchandani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Nand Nalawade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Gaurang Oza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000000"/>
                          </a:solidFill>
                        </a:rPr>
                        <a:t>Renita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</a:rPr>
                        <a:t>D’silva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Dashboard: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99" y="1204547"/>
            <a:ext cx="7435196" cy="266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722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Dashboard: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0" r="16559" b="37717"/>
          <a:stretch/>
        </p:blipFill>
        <p:spPr bwMode="auto">
          <a:xfrm>
            <a:off x="1855175" y="844844"/>
            <a:ext cx="5386087" cy="1870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4" r="12402" b="35259"/>
          <a:stretch/>
        </p:blipFill>
        <p:spPr bwMode="auto">
          <a:xfrm>
            <a:off x="1855175" y="2721986"/>
            <a:ext cx="5386087" cy="1753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393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Forgot Password Page: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47" y="940777"/>
            <a:ext cx="6779970" cy="332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878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Buy Insurance Page: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168" y="827038"/>
            <a:ext cx="6479933" cy="367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022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 Page: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734" y="931984"/>
            <a:ext cx="6989452" cy="3509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619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Page: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84" y="826476"/>
            <a:ext cx="7568772" cy="3612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639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Claim Page: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585" y="948469"/>
            <a:ext cx="6858290" cy="326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852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Renew Page: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85" y="1125416"/>
            <a:ext cx="7612413" cy="284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176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Premium Page: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963" y="1072660"/>
            <a:ext cx="6636234" cy="3175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486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 Page: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2322513"/>
            <a:ext cx="7967663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2474913"/>
            <a:ext cx="7967663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932" y="704324"/>
            <a:ext cx="4586890" cy="1996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68" y="2751748"/>
            <a:ext cx="4739054" cy="1866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182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348105" y="2269550"/>
            <a:ext cx="5561624" cy="677108"/>
          </a:xfrm>
        </p:spPr>
        <p:txBody>
          <a:bodyPr/>
          <a:lstStyle/>
          <a:p>
            <a:pPr algn="ctr"/>
            <a:r>
              <a:rPr lang="en-US" sz="4400" dirty="0" smtClean="0"/>
              <a:t>Introduction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1284613" y="384048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aseline="0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9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Us: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960" y="738553"/>
            <a:ext cx="5770853" cy="3759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829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FAQ: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661" y="852852"/>
            <a:ext cx="7056273" cy="3404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18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52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Flowchart: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92"/>
          <a:stretch/>
        </p:blipFill>
        <p:spPr bwMode="auto">
          <a:xfrm>
            <a:off x="962025" y="1072784"/>
            <a:ext cx="7218363" cy="3006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559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Design: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84613" y="384048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aseline="0" dirty="0"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0262" y="1103586"/>
            <a:ext cx="7425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charset="0"/>
              <a:buChar char="•"/>
            </a:pPr>
            <a:endParaRPr lang="en-US" sz="1400" dirty="0">
              <a:ea typeface="+mj-ea"/>
            </a:endParaRPr>
          </a:p>
          <a:p>
            <a:pPr marL="171450" indent="-171450" algn="l">
              <a:buFont typeface="Arial" charset="0"/>
              <a:buChar char="•"/>
            </a:pPr>
            <a:endParaRPr lang="en-US" sz="1400" dirty="0">
              <a:ea typeface="+mj-ea"/>
            </a:endParaRPr>
          </a:p>
          <a:p>
            <a:pPr marL="171450" indent="-171450" algn="l">
              <a:buFont typeface="Arial" charset="0"/>
              <a:buChar char="•"/>
            </a:pPr>
            <a:endParaRPr lang="en-US" sz="1400" dirty="0">
              <a:ea typeface="+mj-ea"/>
            </a:endParaRPr>
          </a:p>
          <a:p>
            <a:pPr algn="l"/>
            <a:endParaRPr lang="en-US" baseline="0" dirty="0"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573" y="737832"/>
            <a:ext cx="4404933" cy="433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985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Phase: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5755"/>
          <a:stretch/>
        </p:blipFill>
        <p:spPr bwMode="auto">
          <a:xfrm>
            <a:off x="4742430" y="1380392"/>
            <a:ext cx="4005915" cy="236513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7"/>
          <a:stretch/>
        </p:blipFill>
        <p:spPr bwMode="auto">
          <a:xfrm>
            <a:off x="145072" y="1380393"/>
            <a:ext cx="4197367" cy="236513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95754" y="4026876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 smtClean="0">
                <a:solidFill>
                  <a:srgbClr val="000000"/>
                </a:solidFill>
                <a:ea typeface="+mj-ea"/>
              </a:rPr>
              <a:t>Sprint 1</a:t>
            </a:r>
            <a:endParaRPr lang="en-US" baseline="0" dirty="0">
              <a:solidFill>
                <a:srgbClr val="000000"/>
              </a:solidFill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96354" y="4026875"/>
            <a:ext cx="1406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 smtClean="0">
                <a:solidFill>
                  <a:srgbClr val="000000"/>
                </a:solidFill>
                <a:ea typeface="+mj-ea"/>
              </a:rPr>
              <a:t>Sprint 2</a:t>
            </a:r>
            <a:endParaRPr lang="en-US" baseline="0" dirty="0">
              <a:solidFill>
                <a:srgbClr val="000000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497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84613" y="384048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aseline="0" dirty="0"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2179" y="1296297"/>
            <a:ext cx="8370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  <a:p>
            <a:pPr algn="l"/>
            <a:endParaRPr lang="en-US" baseline="0" dirty="0"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673" y="2677308"/>
            <a:ext cx="4186867" cy="1852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9" y="2677308"/>
            <a:ext cx="4412197" cy="1685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1" y="906918"/>
            <a:ext cx="4215015" cy="1738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6" descr="blob:https://web.whatsapp.com/92292829-6c20-4c65-b0d0-1e0814aa902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485" y="927391"/>
            <a:ext cx="4652651" cy="166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051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Page: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84613" y="384048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aseline="0" dirty="0"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0601" y="1215615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charset="0"/>
              <a:buChar char="•"/>
            </a:pPr>
            <a:endParaRPr lang="en-US" baseline="0" dirty="0">
              <a:ea typeface="+mj-ea"/>
            </a:endParaRPr>
          </a:p>
          <a:p>
            <a:pPr marL="171450" indent="-171450" algn="l">
              <a:buFont typeface="Arial" charset="0"/>
              <a:buChar char="•"/>
            </a:pPr>
            <a:endParaRPr lang="en-US" dirty="0"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83" y="1046283"/>
            <a:ext cx="6561929" cy="3209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236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 Page: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605" y="668216"/>
            <a:ext cx="5193855" cy="4009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561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Dashboard: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231" y="1206883"/>
            <a:ext cx="6623104" cy="2819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767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rosted Glass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  <a:extLst>
    <a:ext uri="{05A4C25C-085E-4340-85A3-A5531E510DB2}">
      <thm15:themeFamily xmlns:thm15="http://schemas.microsoft.com/office/thememl/2012/main" xmlns="" name="Presentation1" id="{702403EB-318C-439B-9AB2-BA2B8AB33F7C}" vid="{E6FED60A-EEAF-4841-AC95-7D184802CB98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esentation1" id="{702403EB-318C-439B-9AB2-BA2B8AB33F7C}" vid="{819E83EB-3304-45C5-AE68-EF214ADD408D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4B8D4DEE789A4CA06D83EF8F97359C" ma:contentTypeVersion="12" ma:contentTypeDescription="Create a new document." ma:contentTypeScope="" ma:versionID="2dd8ebf98990708639f5602b73ab8a5f">
  <xsd:schema xmlns:xsd="http://www.w3.org/2001/XMLSchema" xmlns:xs="http://www.w3.org/2001/XMLSchema" xmlns:p="http://schemas.microsoft.com/office/2006/metadata/properties" xmlns:ns2="c09490c5-9848-410e-a310-fecde5b8464b" xmlns:ns3="15dbe8c9-25bc-4a6c-8e78-e9d9f19e3679" targetNamespace="http://schemas.microsoft.com/office/2006/metadata/properties" ma:root="true" ma:fieldsID="70039f9086e4bd80a9be60926d62a914" ns2:_="" ns3:_="">
    <xsd:import namespace="c09490c5-9848-410e-a310-fecde5b8464b"/>
    <xsd:import namespace="15dbe8c9-25bc-4a6c-8e78-e9d9f19e36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490c5-9848-410e-a310-fecde5b846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dbe8c9-25bc-4a6c-8e78-e9d9f19e367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39781202-294C-483E-B058-55A13ACB26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9490c5-9848-410e-a310-fecde5b8464b"/>
    <ds:schemaRef ds:uri="15dbe8c9-25bc-4a6c-8e78-e9d9f19e36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BB6DC8-0142-4676-96FE-F1693BA950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559248-63FA-4C6E-A37D-96FF4426E5C5}">
  <ds:schemaRefs>
    <ds:schemaRef ds:uri="15dbe8c9-25bc-4a6c-8e78-e9d9f19e3679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c09490c5-9848-410e-a310-fecde5b8464b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65</TotalTime>
  <Words>82</Words>
  <Application>Microsoft Office PowerPoint</Application>
  <PresentationFormat>On-screen Show (16:9)</PresentationFormat>
  <Paragraphs>35</Paragraphs>
  <Slides>22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L&amp;T Infotech</vt:lpstr>
      <vt:lpstr>Custom Design</vt:lpstr>
      <vt:lpstr>GENERAL INSURANCE</vt:lpstr>
      <vt:lpstr>Introduction</vt:lpstr>
      <vt:lpstr>Flowchart:</vt:lpstr>
      <vt:lpstr>Database Design:</vt:lpstr>
      <vt:lpstr>Sprint Phase:</vt:lpstr>
      <vt:lpstr>Home Page:</vt:lpstr>
      <vt:lpstr>Login Page:</vt:lpstr>
      <vt:lpstr>Registration Page:</vt:lpstr>
      <vt:lpstr>Customer Dashboard:</vt:lpstr>
      <vt:lpstr>Admin Dashboard:</vt:lpstr>
      <vt:lpstr>Admin Dashboard:</vt:lpstr>
      <vt:lpstr>Forgot Password Page:</vt:lpstr>
      <vt:lpstr>Buy Insurance Page:</vt:lpstr>
      <vt:lpstr>Plans Page:</vt:lpstr>
      <vt:lpstr>Policy Page:</vt:lpstr>
      <vt:lpstr>Claim Page:</vt:lpstr>
      <vt:lpstr>Renew Page:</vt:lpstr>
      <vt:lpstr>Calculate Premium Page:</vt:lpstr>
      <vt:lpstr>About Us Page:</vt:lpstr>
      <vt:lpstr>Contact Us:</vt:lpstr>
      <vt:lpstr>FAQ: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SRISHTI SINGH</dc:creator>
  <cp:lastModifiedBy>RENITA</cp:lastModifiedBy>
  <cp:revision>8</cp:revision>
  <cp:lastPrinted>2015-11-28T12:28:20Z</cp:lastPrinted>
  <dcterms:created xsi:type="dcterms:W3CDTF">2020-10-08T07:30:30Z</dcterms:created>
  <dcterms:modified xsi:type="dcterms:W3CDTF">2020-12-09T18:14:18Z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0x010100E24B8D4DEE789A4CA06D83EF8F97359C</vt:lpwstr>
  </property>
  <property fmtid="{D5CDD505-2E9C-101B-9397-08002B2CF9AE}" pid="3" name="TOCOpt">
    <vt:lpwstr>1</vt:lpwstr>
  </property>
  <property fmtid="{D5CDD505-2E9C-101B-9397-08002B2CF9AE}" pid="4" name="PNSOpt">
    <vt:lpwstr>1</vt:lpwstr>
  </property>
  <property fmtid="{D5CDD505-2E9C-101B-9397-08002B2CF9AE}" pid="5" name="Pitchbook Compatible">
    <vt:lpwstr>Yes</vt:lpwstr>
  </property>
</Properties>
</file>